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" userDrawn="1">
          <p15:clr>
            <a:srgbClr val="A4A3A4"/>
          </p15:clr>
        </p15:guide>
        <p15:guide id="2" pos="7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114" y="114"/>
      </p:cViewPr>
      <p:guideLst>
        <p:guide orient="horz" pos="217"/>
        <p:guide pos="7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19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055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04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33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5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112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28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66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44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76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78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7EC8-446F-4024-A3C9-49E55305C7FE}" type="datetimeFigureOut">
              <a:rPr lang="ko-KR" altLang="en-US" smtClean="0"/>
              <a:pPr/>
              <a:t>2021-07-26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3A13-A8C3-4DD6-A232-9E2916C442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67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4050" y="154127"/>
            <a:ext cx="3009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b="1" dirty="0">
                <a:latin typeface="+mn-ea"/>
              </a:rPr>
              <a:t>입사</a:t>
            </a:r>
            <a:r>
              <a:rPr lang="en-US" altLang="ko-KR" sz="2200" b="1" dirty="0">
                <a:latin typeface="+mn-ea"/>
              </a:rPr>
              <a:t> </a:t>
            </a:r>
            <a:r>
              <a:rPr lang="ko-KR" altLang="en-US" sz="2200" b="1" dirty="0">
                <a:latin typeface="+mn-ea"/>
              </a:rPr>
              <a:t>지원서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0" y="842356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기본 정보</a:t>
            </a:r>
            <a:r>
              <a:rPr lang="ko-KR" altLang="en-US" sz="1000" dirty="0"/>
              <a:t>    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사진은 최근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개월 이내 촬영하신 것을 사용합니다</a:t>
            </a:r>
            <a:endParaRPr lang="ko-KR" altLang="en-US" sz="10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06680" y="1177405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24356"/>
              </p:ext>
            </p:extLst>
          </p:nvPr>
        </p:nvGraphicFramePr>
        <p:xfrm>
          <a:off x="106680" y="1338695"/>
          <a:ext cx="6644640" cy="133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0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96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성명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성별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취미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특기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en-US" altLang="ko-KR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ts val="1800"/>
                        </a:lnSpc>
                      </a:pPr>
                      <a:endParaRPr lang="en-US" altLang="ko-KR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ts val="1800"/>
                        </a:lnSpc>
                      </a:pPr>
                      <a:endParaRPr lang="en-US" altLang="ko-KR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ts val="1800"/>
                        </a:lnSpc>
                      </a:pPr>
                      <a:endParaRPr lang="en-US" altLang="ko-KR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사진</a:t>
                      </a: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6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생년월일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휴대전화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6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 메 일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병역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계급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25">
                <a:tc>
                  <a:txBody>
                    <a:bodyPr/>
                    <a:lstStyle/>
                    <a:p>
                      <a:pPr algn="dist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거주지 주소</a:t>
                      </a:r>
                    </a:p>
                  </a:txBody>
                  <a:tcPr marL="144000" marR="144000"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10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ts val="1800"/>
                        </a:lnSpc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sz="1100" b="1" dirty="0"/>
                    </a:p>
                  </a:txBody>
                  <a:tcPr marL="144000" marR="144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ko-KR" altLang="en-US" sz="1100" dirty="0"/>
                    </a:p>
                  </a:txBody>
                  <a:tcPr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350" y="2703479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학력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사항</a:t>
            </a:r>
            <a:r>
              <a:rPr lang="ko-KR" altLang="en-US" sz="1000" b="1" dirty="0"/>
              <a:t>    </a:t>
            </a:r>
            <a:r>
              <a:rPr lang="ko-KR" altLang="en-US" sz="1000" dirty="0"/>
              <a:t>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칸이 부족할 경우 상위 학력부터 우선적으로 적습니다</a:t>
            </a:r>
            <a:endParaRPr lang="ko-KR" altLang="en-US" sz="1000" dirty="0"/>
          </a:p>
        </p:txBody>
      </p:sp>
      <p:cxnSp>
        <p:nvCxnSpPr>
          <p:cNvPr id="14" name="직선 연결선 13"/>
          <p:cNvCxnSpPr/>
          <p:nvPr/>
        </p:nvCxnSpPr>
        <p:spPr>
          <a:xfrm>
            <a:off x="106680" y="3048919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4048"/>
              </p:ext>
            </p:extLst>
          </p:nvPr>
        </p:nvGraphicFramePr>
        <p:xfrm>
          <a:off x="106680" y="3189427"/>
          <a:ext cx="6644638" cy="117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1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9737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학교명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 간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소재지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전공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부전공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학점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37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050" y="4483191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자격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사항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수상경력</a:t>
            </a:r>
            <a:r>
              <a:rPr lang="ko-KR" altLang="en-US" sz="1000" b="1" dirty="0"/>
              <a:t>    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칸이 부족할 경우 중요한 자격증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개를 우선적으로 적습니다</a:t>
            </a:r>
            <a:endParaRPr lang="ko-KR" altLang="en-US" sz="10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119380" y="4818240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45955"/>
              </p:ext>
            </p:extLst>
          </p:nvPr>
        </p:nvGraphicFramePr>
        <p:xfrm>
          <a:off x="119380" y="4958748"/>
          <a:ext cx="6631939" cy="117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737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명칭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발행처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취득일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종료일</a:t>
                      </a: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37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9050" y="8238895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컴퓨터 활용 및 외국어 능력    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상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중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하에 밑줄을 긋고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기타  활용 능력이 있을 경우 빈 칸에 적습니다</a:t>
            </a:r>
            <a:endParaRPr lang="ko-KR" altLang="en-US" sz="1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119380" y="8584335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110540"/>
              </p:ext>
            </p:extLst>
          </p:nvPr>
        </p:nvGraphicFramePr>
        <p:xfrm>
          <a:off x="119380" y="8745625"/>
          <a:ext cx="6631939" cy="872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7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9737">
                <a:tc rowSpan="3"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국</a:t>
                      </a:r>
                      <a:endParaRPr lang="en-US" altLang="ko-KR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</a:t>
                      </a:r>
                    </a:p>
                  </a:txBody>
                  <a:tcPr marL="216000" marR="21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언어명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44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테스트명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44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점수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레벨</a:t>
                      </a:r>
                    </a:p>
                  </a:txBody>
                  <a:tcPr marL="108000" marR="144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컴퓨터</a:t>
                      </a:r>
                    </a:p>
                  </a:txBody>
                  <a:tcPr marL="216000" marR="21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파워포인트</a:t>
                      </a: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중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하</a:t>
                      </a: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37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엑셀</a:t>
                      </a: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 </a:t>
                      </a:r>
                      <a:r>
                        <a:rPr lang="en-US" altLang="ko-KR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중 </a:t>
                      </a:r>
                      <a:r>
                        <a:rPr lang="en-US" altLang="ko-KR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하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29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8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중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하</a:t>
                      </a:r>
                    </a:p>
                  </a:txBody>
                  <a:tcPr marL="180000" marR="180000" marT="36000" marB="360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996537" y="9673389"/>
            <a:ext cx="86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+mn-ea"/>
              </a:rPr>
              <a:t>1/4</a:t>
            </a:r>
            <a:endParaRPr lang="ko-KR" altLang="en-US" sz="1000" dirty="0"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50" y="6249092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경력 사항</a:t>
            </a:r>
            <a:r>
              <a:rPr lang="ko-KR" altLang="en-US" sz="1000" dirty="0"/>
              <a:t>    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최근 순으로 최대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가지를 적되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주요수행업무는 지원하는 직무와 연관 있는 내용 중심으로 적습니다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sz="1000" dirty="0"/>
          </a:p>
        </p:txBody>
      </p:sp>
      <p:cxnSp>
        <p:nvCxnSpPr>
          <p:cNvPr id="32" name="직선 연결선 31"/>
          <p:cNvCxnSpPr/>
          <p:nvPr/>
        </p:nvCxnSpPr>
        <p:spPr>
          <a:xfrm>
            <a:off x="106680" y="6584141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118288"/>
              </p:ext>
            </p:extLst>
          </p:nvPr>
        </p:nvGraphicFramePr>
        <p:xfrm>
          <a:off x="119380" y="6733155"/>
          <a:ext cx="6631940" cy="13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737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회사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기관명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600"/>
                        </a:lnSpc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216000" marR="21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주요 수행 업무 </a:t>
                      </a:r>
                    </a:p>
                  </a:txBody>
                  <a:tcPr marL="900000" marR="900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재직기간</a:t>
                      </a:r>
                    </a:p>
                  </a:txBody>
                  <a:tcPr marL="108000" marR="108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6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87313" indent="-87313" algn="l" latinLnBrk="1">
                        <a:lnSpc>
                          <a:spcPts val="1600"/>
                        </a:lnSpc>
                        <a:buFont typeface="Arial" panose="020B0604020202020204" pitchFamily="34" charset="0"/>
                        <a:buChar char="•"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직급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직책</a:t>
                      </a:r>
                    </a:p>
                  </a:txBody>
                  <a:tcPr marL="108000" marR="108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6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연봉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성과급 제외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6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629">
                <a:tc>
                  <a:txBody>
                    <a:bodyPr/>
                    <a:lstStyle/>
                    <a:p>
                      <a:pPr algn="dist" latinLnBrk="1">
                        <a:lnSpc>
                          <a:spcPts val="1600"/>
                        </a:lnSpc>
                      </a:pP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퇴직 사유</a:t>
                      </a:r>
                    </a:p>
                  </a:txBody>
                  <a:tcPr marL="108000" marR="108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600"/>
                        </a:lnSpc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DE6BA28B-0DB7-4C72-83BD-A2823D5D0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47" y="587020"/>
            <a:ext cx="142875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45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50" y="274320"/>
            <a:ext cx="68516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자기소개서 </a:t>
            </a:r>
            <a:r>
              <a:rPr lang="ko-KR" altLang="en-US" sz="1000" dirty="0"/>
              <a:t>    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질문에 적절한 핵심적인 사항을 중심으로 적습니다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글 틀을 클릭한 후 작성하시면 됩니다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ko-KR" altLang="en-US" sz="10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06680" y="619760"/>
            <a:ext cx="6644640" cy="0"/>
          </a:xfrm>
          <a:prstGeom prst="line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996537" y="9673389"/>
            <a:ext cx="86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+mn-ea"/>
              </a:rPr>
              <a:t>3/4</a:t>
            </a:r>
            <a:endParaRPr lang="ko-KR" altLang="en-US" sz="1000" dirty="0"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180" y="924560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성장 과정을 간단하게 소개 부탁 드립니다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19380" y="1289050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80" y="2702560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본인의 성격상 장점과 보완이 필요한 점은 무엇인지 기술 부탁 드립니다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19380" y="3067050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575" y="4481377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 err="1"/>
              <a:t>알파코에</a:t>
            </a:r>
            <a:r>
              <a:rPr lang="ko-KR" altLang="en-US" sz="1100" b="1" dirty="0"/>
              <a:t> 지원하신 이유는 무엇인지 기술 부탁 드립니다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17775" y="4845867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575" y="6246677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지원하신 직무를 잘 하실 수 있다는 것을 기술 부탁 드립니다 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7775" y="6611167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94" y="8036579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 err="1"/>
              <a:t>알파코에서</a:t>
            </a:r>
            <a:r>
              <a:rPr lang="ko-KR" altLang="en-US" sz="1100" b="1" dirty="0"/>
              <a:t> 이루고 싶은 포부나 비전이 무엇인지 기술 부탁 드립니다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25794" y="8401069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28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0" y="289558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지금까지 살아오면서 가장 큰 성취감을 느꼈던 것은 무엇이며</a:t>
            </a:r>
            <a:r>
              <a:rPr lang="en-US" altLang="ko-KR" sz="1100" b="1" dirty="0"/>
              <a:t>, </a:t>
            </a:r>
            <a:r>
              <a:rPr lang="ko-KR" altLang="en-US" sz="1100" b="1" dirty="0"/>
              <a:t>왜 그런지 기술 부탁 드립니다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19380" y="654048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80" y="2067558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인생에서 꼭 지키고자 하는 가치관이 무엇인지 기술 부탁 드립니다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19380" y="2432048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575" y="3846375"/>
            <a:ext cx="6708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 3" panose="05040102010807070707" pitchFamily="18" charset="2"/>
              <a:buChar char=""/>
            </a:pPr>
            <a:r>
              <a:rPr lang="ko-KR" altLang="en-US" sz="1100" b="1" dirty="0"/>
              <a:t>질문에는 포함되지 않았지만</a:t>
            </a:r>
            <a:r>
              <a:rPr lang="en-US" altLang="ko-KR" sz="1100" b="1" dirty="0"/>
              <a:t>,</a:t>
            </a:r>
            <a:r>
              <a:rPr lang="ko-KR" altLang="en-US" sz="1100" b="1" dirty="0"/>
              <a:t> 꼭 하고 싶은 말씀이 있으시면 적으시면 됩니다</a:t>
            </a:r>
            <a:r>
              <a:rPr lang="en-US" altLang="ko-KR" sz="1100" b="1" dirty="0"/>
              <a:t>.</a:t>
            </a:r>
            <a:endParaRPr lang="ko-KR" altLang="en-US" sz="1100" b="1" dirty="0"/>
          </a:p>
        </p:txBody>
      </p:sp>
      <p:sp>
        <p:nvSpPr>
          <p:cNvPr id="16" name="직사각형 15"/>
          <p:cNvSpPr/>
          <p:nvPr/>
        </p:nvSpPr>
        <p:spPr>
          <a:xfrm>
            <a:off x="117775" y="4210865"/>
            <a:ext cx="6631940" cy="11343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575" y="5781014"/>
            <a:ext cx="67081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latin typeface="+mn-ea"/>
              </a:rPr>
              <a:t>※ </a:t>
            </a:r>
            <a:r>
              <a:rPr lang="ko-KR" altLang="en-US" sz="1200" b="1" dirty="0">
                <a:latin typeface="+mn-ea"/>
              </a:rPr>
              <a:t>근무 가능 일자 </a:t>
            </a:r>
            <a:r>
              <a:rPr lang="en-US" altLang="ko-KR" sz="1200" b="1" dirty="0">
                <a:latin typeface="+mn-ea"/>
              </a:rPr>
              <a:t>: </a:t>
            </a:r>
          </a:p>
          <a:p>
            <a:endParaRPr lang="en-US" altLang="ko-KR" sz="1200" b="1" dirty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※ </a:t>
            </a:r>
            <a:r>
              <a:rPr lang="ko-KR" altLang="en-US" sz="1200" b="1" dirty="0">
                <a:latin typeface="+mn-ea"/>
              </a:rPr>
              <a:t>희망 연봉 </a:t>
            </a:r>
            <a:r>
              <a:rPr lang="en-US" altLang="ko-KR" sz="1200" b="1" dirty="0">
                <a:latin typeface="+mn-ea"/>
              </a:rPr>
              <a:t>: </a:t>
            </a:r>
          </a:p>
          <a:p>
            <a:endParaRPr lang="en-US" altLang="ko-KR" sz="1200" b="1" dirty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※ </a:t>
            </a:r>
            <a:r>
              <a:rPr lang="ko-KR" altLang="en-US" sz="1200" b="1" dirty="0">
                <a:latin typeface="+mn-ea"/>
              </a:rPr>
              <a:t>희망 직급 </a:t>
            </a:r>
            <a:r>
              <a:rPr lang="en-US" altLang="ko-KR" sz="1200" b="1" dirty="0">
                <a:latin typeface="+mn-ea"/>
              </a:rPr>
              <a:t>: </a:t>
            </a:r>
          </a:p>
          <a:p>
            <a:endParaRPr lang="en-US" altLang="ko-KR" sz="1200" b="1" dirty="0">
              <a:latin typeface="+mn-ea"/>
            </a:endParaRPr>
          </a:p>
          <a:p>
            <a:pPr algn="ctr"/>
            <a:endParaRPr lang="en-US" altLang="ko-KR" sz="1400" b="1" dirty="0"/>
          </a:p>
          <a:p>
            <a:pPr algn="ctr"/>
            <a:endParaRPr lang="en-US" altLang="ko-KR" sz="1400" b="1" dirty="0"/>
          </a:p>
          <a:p>
            <a:pPr algn="ctr"/>
            <a:r>
              <a:rPr lang="ko-KR" altLang="en-US" sz="1400" b="1" dirty="0"/>
              <a:t>위에 기재한 모든 내용은 사실과 다름없을 서약합니다</a:t>
            </a:r>
            <a:r>
              <a:rPr lang="en-US" altLang="ko-KR" sz="1400" b="1" dirty="0"/>
              <a:t>.</a:t>
            </a:r>
          </a:p>
          <a:p>
            <a:pPr algn="ctr"/>
            <a:endParaRPr lang="en-US" altLang="ko-KR" sz="1200" b="1" dirty="0"/>
          </a:p>
          <a:p>
            <a:pPr algn="ctr"/>
            <a:endParaRPr lang="en-US" altLang="ko-KR" sz="1200" b="1" dirty="0"/>
          </a:p>
          <a:p>
            <a:pPr algn="ctr"/>
            <a:endParaRPr lang="en-US" altLang="ko-KR" sz="1200" b="1" dirty="0"/>
          </a:p>
          <a:p>
            <a:pPr algn="ctr"/>
            <a:r>
              <a:rPr lang="en-US" altLang="ko-KR" sz="1200" b="1" smtClean="0"/>
              <a:t>2021_. </a:t>
            </a:r>
            <a:r>
              <a:rPr lang="en-US" altLang="ko-KR" sz="1200" b="1" dirty="0"/>
              <a:t>_. __</a:t>
            </a:r>
          </a:p>
          <a:p>
            <a:pPr algn="ctr"/>
            <a:endParaRPr lang="en-US" altLang="ko-KR" sz="1200" b="1" dirty="0"/>
          </a:p>
          <a:p>
            <a:pPr algn="ctr"/>
            <a:r>
              <a:rPr lang="ko-KR" altLang="en-US" sz="1200" b="1" dirty="0"/>
              <a:t>작성자 </a:t>
            </a:r>
            <a:r>
              <a:rPr lang="en-US" altLang="ko-KR" sz="1200" b="1" dirty="0"/>
              <a:t>:                            </a:t>
            </a:r>
            <a:r>
              <a:rPr lang="en-US" altLang="ko-KR" sz="1050" dirty="0"/>
              <a:t>(</a:t>
            </a:r>
            <a:r>
              <a:rPr lang="ko-KR" altLang="en-US" sz="1050" dirty="0"/>
              <a:t>서명</a:t>
            </a:r>
            <a:r>
              <a:rPr lang="en-US" altLang="ko-KR" sz="1050" dirty="0"/>
              <a:t>)</a:t>
            </a:r>
            <a:endParaRPr lang="ko-KR" alt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996537" y="9673389"/>
            <a:ext cx="86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latin typeface="+mn-ea"/>
              </a:rPr>
              <a:t>4/4</a:t>
            </a:r>
            <a:endParaRPr lang="ko-KR" altLang="en-US" sz="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979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1596</TotalTime>
  <Words>277</Words>
  <Application>Microsoft Office PowerPoint</Application>
  <PresentationFormat>A4 용지(210x297mm)</PresentationFormat>
  <Paragraphs>73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Wingdings 3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ss3814d@gmail.com</dc:creator>
  <cp:lastModifiedBy>R</cp:lastModifiedBy>
  <cp:revision>55</cp:revision>
  <cp:lastPrinted>2017-07-11T00:13:34Z</cp:lastPrinted>
  <dcterms:created xsi:type="dcterms:W3CDTF">2017-07-10T08:45:51Z</dcterms:created>
  <dcterms:modified xsi:type="dcterms:W3CDTF">2021-07-26T02:35:48Z</dcterms:modified>
</cp:coreProperties>
</file>